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4" r:id="rId2"/>
  </p:sldIdLst>
  <p:sldSz cx="9144000" cy="5149850"/>
  <p:notesSz cx="10234613" cy="70993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FB7D7"/>
    <a:srgbClr val="55A9CF"/>
    <a:srgbClr val="009DB9"/>
    <a:srgbClr val="009900"/>
    <a:srgbClr val="639729"/>
    <a:srgbClr val="3188AE"/>
    <a:srgbClr val="CBE5F1"/>
    <a:srgbClr val="ABD4E7"/>
    <a:srgbClr val="3F9EC9"/>
    <a:srgbClr val="EB74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6" autoAdjust="0"/>
    <p:restoredTop sz="94674"/>
  </p:normalViewPr>
  <p:slideViewPr>
    <p:cSldViewPr>
      <p:cViewPr varScale="1">
        <p:scale>
          <a:sx n="142" d="100"/>
          <a:sy n="142" d="100"/>
        </p:scale>
        <p:origin x="-120" y="-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716"/>
          </a:xfrm>
          <a:prstGeom prst="rect">
            <a:avLst/>
          </a:prstGeom>
        </p:spPr>
        <p:txBody>
          <a:bodyPr vert="horz" lIns="110880" tIns="55440" rIns="110880" bIns="55440" rtlCol="0"/>
          <a:lstStyle>
            <a:lvl1pPr algn="l">
              <a:defRPr sz="15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7838" y="1"/>
            <a:ext cx="4434999" cy="356716"/>
          </a:xfrm>
          <a:prstGeom prst="rect">
            <a:avLst/>
          </a:prstGeom>
        </p:spPr>
        <p:txBody>
          <a:bodyPr vert="horz" lIns="110880" tIns="55440" rIns="110880" bIns="55440" rtlCol="0"/>
          <a:lstStyle>
            <a:lvl1pPr algn="r">
              <a:defRPr sz="1500"/>
            </a:lvl1pPr>
          </a:lstStyle>
          <a:p>
            <a:fld id="{F2A250A1-B506-44E5-AFB7-B5F878E61B6B}" type="datetimeFigureOut">
              <a:rPr lang="es-ES" smtClean="0"/>
              <a:pPr/>
              <a:t>23/02/2018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92438" y="889000"/>
            <a:ext cx="4249737" cy="239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880" tIns="55440" rIns="110880" bIns="5544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462" y="3416156"/>
            <a:ext cx="8187690" cy="2796827"/>
          </a:xfrm>
          <a:prstGeom prst="rect">
            <a:avLst/>
          </a:prstGeom>
        </p:spPr>
        <p:txBody>
          <a:bodyPr vert="horz" lIns="110880" tIns="55440" rIns="110880" bIns="5544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2585"/>
            <a:ext cx="4434999" cy="356715"/>
          </a:xfrm>
          <a:prstGeom prst="rect">
            <a:avLst/>
          </a:prstGeom>
        </p:spPr>
        <p:txBody>
          <a:bodyPr vert="horz" lIns="110880" tIns="55440" rIns="110880" bIns="55440" rtlCol="0" anchor="b"/>
          <a:lstStyle>
            <a:lvl1pPr algn="l">
              <a:defRPr sz="15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7838" y="6742585"/>
            <a:ext cx="4434999" cy="356715"/>
          </a:xfrm>
          <a:prstGeom prst="rect">
            <a:avLst/>
          </a:prstGeom>
        </p:spPr>
        <p:txBody>
          <a:bodyPr vert="horz" lIns="110880" tIns="55440" rIns="110880" bIns="55440" rtlCol="0" anchor="b"/>
          <a:lstStyle>
            <a:lvl1pPr algn="r">
              <a:defRPr sz="1500"/>
            </a:lvl1pPr>
          </a:lstStyle>
          <a:p>
            <a:fld id="{DD199E98-1924-4DA3-B81A-B0AD340519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219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994"/>
            <a:ext cx="8229600" cy="823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k.eu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hu.eus/unamuno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mailto:unamuno@ehu.e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9144000" cy="514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457200" y="517525"/>
            <a:ext cx="8424545" cy="4208779"/>
          </a:xfrm>
          <a:custGeom>
            <a:avLst/>
            <a:gdLst/>
            <a:ahLst/>
            <a:cxnLst/>
            <a:rect l="l" t="t" r="r" b="b"/>
            <a:pathLst>
              <a:path w="8424545" h="4056379">
                <a:moveTo>
                  <a:pt x="0" y="4055999"/>
                </a:moveTo>
                <a:lnTo>
                  <a:pt x="8423998" y="4055999"/>
                </a:lnTo>
                <a:lnTo>
                  <a:pt x="8423998" y="0"/>
                </a:lnTo>
                <a:lnTo>
                  <a:pt x="0" y="0"/>
                </a:lnTo>
                <a:lnTo>
                  <a:pt x="0" y="4055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706108" y="1389479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50800">
            <a:solidFill>
              <a:srgbClr val="EB74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646295"/>
            <a:ext cx="345514" cy="21997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783" y="4650211"/>
            <a:ext cx="303148" cy="193004"/>
          </a:xfrm>
          <a:prstGeom prst="rect">
            <a:avLst/>
          </a:prstGeom>
        </p:spPr>
      </p:pic>
      <p:sp>
        <p:nvSpPr>
          <p:cNvPr id="27" name="object 8"/>
          <p:cNvSpPr txBox="1"/>
          <p:nvPr/>
        </p:nvSpPr>
        <p:spPr>
          <a:xfrm>
            <a:off x="762000" y="3350081"/>
            <a:ext cx="15987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1810"/>
              </a:lnSpc>
            </a:pPr>
            <a:r>
              <a:rPr lang="es-ES" sz="1200" b="1" spc="-5" dirty="0" smtClean="0">
                <a:solidFill>
                  <a:srgbClr val="009DB9"/>
                </a:solidFill>
                <a:latin typeface="EHUSerif"/>
                <a:cs typeface="EHUSerif"/>
              </a:rPr>
              <a:t>PREZIOAK</a:t>
            </a:r>
            <a:endParaRPr lang="es-ES" sz="1200" dirty="0" smtClean="0">
              <a:latin typeface="EHUSerif"/>
              <a:cs typeface="EHUSerif"/>
            </a:endParaRPr>
          </a:p>
          <a:p>
            <a:pPr marL="72390">
              <a:lnSpc>
                <a:spcPts val="1810"/>
              </a:lnSpc>
            </a:pPr>
            <a:r>
              <a:rPr lang="es-ES" sz="1200" b="1" spc="-5" dirty="0" smtClean="0">
                <a:solidFill>
                  <a:srgbClr val="009DB9"/>
                </a:solidFill>
                <a:latin typeface="EHUSerif"/>
                <a:cs typeface="EHUSerif"/>
              </a:rPr>
              <a:t>IOS</a:t>
            </a:r>
            <a:endParaRPr sz="1200" dirty="0">
              <a:latin typeface="EHUSerif"/>
              <a:cs typeface="EHUSerif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4502679" y="822325"/>
            <a:ext cx="1598793" cy="208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1810"/>
              </a:lnSpc>
            </a:pPr>
            <a:r>
              <a:rPr lang="es-ES" sz="1200" b="1" spc="-5" dirty="0" err="1" smtClean="0">
                <a:solidFill>
                  <a:srgbClr val="009DB9"/>
                </a:solidFill>
                <a:latin typeface="EHUSerif"/>
                <a:cs typeface="EHUSerif"/>
              </a:rPr>
              <a:t>Erreserba</a:t>
            </a:r>
            <a:r>
              <a:rPr lang="es-ES" sz="1200" b="1" spc="-5" dirty="0" smtClean="0">
                <a:solidFill>
                  <a:srgbClr val="009DB9"/>
                </a:solidFill>
                <a:latin typeface="EHUSerif"/>
                <a:cs typeface="EHUSerif"/>
              </a:rPr>
              <a:t> </a:t>
            </a:r>
            <a:r>
              <a:rPr lang="es-ES" sz="1200" b="1" spc="-5" dirty="0" err="1" smtClean="0">
                <a:solidFill>
                  <a:srgbClr val="009DB9"/>
                </a:solidFill>
                <a:latin typeface="EHUSerif"/>
                <a:cs typeface="EHUSerif"/>
              </a:rPr>
              <a:t>nola</a:t>
            </a:r>
            <a:r>
              <a:rPr lang="es-ES" sz="1200" b="1" spc="-5" dirty="0" smtClean="0">
                <a:solidFill>
                  <a:srgbClr val="009DB9"/>
                </a:solidFill>
                <a:latin typeface="EHUSerif"/>
                <a:cs typeface="EHUSerif"/>
              </a:rPr>
              <a:t> </a:t>
            </a:r>
            <a:r>
              <a:rPr lang="es-ES" sz="1200" b="1" spc="-5" dirty="0" err="1" smtClean="0">
                <a:solidFill>
                  <a:srgbClr val="009DB9"/>
                </a:solidFill>
                <a:latin typeface="EHUSerif"/>
                <a:cs typeface="EHUSerif"/>
              </a:rPr>
              <a:t>egin</a:t>
            </a:r>
            <a:r>
              <a:rPr lang="es-ES" sz="1200" b="1" spc="-5" dirty="0" smtClean="0">
                <a:solidFill>
                  <a:srgbClr val="009DB9"/>
                </a:solidFill>
                <a:latin typeface="EHUSerif"/>
                <a:cs typeface="EHUSerif"/>
              </a:rPr>
              <a:t> </a:t>
            </a:r>
            <a:endParaRPr lang="es-ES" sz="1200" dirty="0" smtClean="0">
              <a:latin typeface="EHUSerif"/>
              <a:cs typeface="EHUSerif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8522103" y="212725"/>
            <a:ext cx="393297" cy="531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208260"/>
            <a:ext cx="15240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009DB9"/>
                </a:solidFill>
                <a:latin typeface="EHUSerif"/>
                <a:cs typeface="EHUSerif"/>
              </a:rPr>
              <a:t>UDA </a:t>
            </a:r>
            <a:r>
              <a:rPr sz="1000" b="1" spc="30" dirty="0">
                <a:solidFill>
                  <a:srgbClr val="009DB9"/>
                </a:solidFill>
                <a:latin typeface="EHUSerif"/>
                <a:cs typeface="EHUSerif"/>
              </a:rPr>
              <a:t>IKASTAROAK </a:t>
            </a:r>
            <a:endParaRPr lang="es-ES_tradnl" sz="1000" b="1" spc="30" dirty="0" smtClean="0">
              <a:solidFill>
                <a:srgbClr val="009DB9"/>
              </a:solidFill>
              <a:latin typeface="EHUSerif"/>
              <a:cs typeface="EHUSerif"/>
            </a:endParaRPr>
          </a:p>
          <a:p>
            <a:pPr marL="12700">
              <a:lnSpc>
                <a:spcPct val="100000"/>
              </a:lnSpc>
            </a:pPr>
            <a:r>
              <a:rPr lang="es-ES_tradnl" sz="1000" spc="40" dirty="0" smtClean="0">
                <a:solidFill>
                  <a:srgbClr val="009DB9"/>
                </a:solidFill>
                <a:latin typeface="EHUSans"/>
                <a:cs typeface="EHUSans"/>
              </a:rPr>
              <a:t>CU</a:t>
            </a:r>
            <a:r>
              <a:rPr sz="1000" spc="40" dirty="0" smtClean="0">
                <a:solidFill>
                  <a:srgbClr val="009DB9"/>
                </a:solidFill>
                <a:latin typeface="EHUSans"/>
                <a:cs typeface="EHUSans"/>
              </a:rPr>
              <a:t>RSOS</a:t>
            </a:r>
            <a:endParaRPr lang="es-ES_tradnl" sz="1000" spc="40" dirty="0" smtClean="0">
              <a:solidFill>
                <a:srgbClr val="009DB9"/>
              </a:solidFill>
              <a:latin typeface="EHUSans"/>
              <a:cs typeface="EHUSans"/>
            </a:endParaRPr>
          </a:p>
          <a:p>
            <a:pPr marL="12700">
              <a:lnSpc>
                <a:spcPct val="100000"/>
              </a:lnSpc>
            </a:pPr>
            <a:r>
              <a:rPr sz="1000" spc="25" dirty="0" smtClean="0">
                <a:solidFill>
                  <a:srgbClr val="009DB9"/>
                </a:solidFill>
                <a:latin typeface="EHUSans"/>
                <a:cs typeface="EHUSans"/>
              </a:rPr>
              <a:t>DE </a:t>
            </a:r>
            <a:r>
              <a:rPr sz="1000" spc="40" dirty="0" smtClean="0">
                <a:solidFill>
                  <a:srgbClr val="009DB9"/>
                </a:solidFill>
                <a:latin typeface="EHUSans"/>
                <a:cs typeface="EHUSans"/>
              </a:rPr>
              <a:t>VERAN</a:t>
            </a:r>
            <a:r>
              <a:rPr lang="es-ES_tradnl" sz="1000" spc="40" dirty="0" smtClean="0">
                <a:solidFill>
                  <a:srgbClr val="009DB9"/>
                </a:solidFill>
                <a:latin typeface="EHUSans"/>
                <a:cs typeface="EHUSans"/>
              </a:rPr>
              <a:t>O</a:t>
            </a:r>
            <a:endParaRPr sz="1000" dirty="0">
              <a:latin typeface="EHUSerif"/>
              <a:cs typeface="EHUSerif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762000" y="2193925"/>
            <a:ext cx="1598793" cy="208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1810"/>
              </a:lnSpc>
            </a:pPr>
            <a:r>
              <a:rPr lang="es-ES" sz="1200" b="1" spc="-5" dirty="0" err="1" smtClean="0">
                <a:solidFill>
                  <a:srgbClr val="009DB9"/>
                </a:solidFill>
                <a:latin typeface="EHUSerif"/>
                <a:cs typeface="EHUSerif"/>
              </a:rPr>
              <a:t>Deskribapena</a:t>
            </a:r>
            <a:endParaRPr lang="es-ES" sz="1200" dirty="0">
              <a:latin typeface="EHUSerif"/>
              <a:cs typeface="EHUSerif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685800" y="822326"/>
            <a:ext cx="3352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1810"/>
              </a:lnSpc>
            </a:pPr>
            <a:r>
              <a:rPr lang="es-ES" sz="1600" b="1" spc="-5" dirty="0">
                <a:solidFill>
                  <a:srgbClr val="009DB9"/>
                </a:solidFill>
                <a:latin typeface="EHUSerif"/>
                <a:cs typeface="EHUSerif"/>
              </a:rPr>
              <a:t>MIGUEL DE </a:t>
            </a:r>
            <a:r>
              <a:rPr lang="es-ES" sz="1600" b="1" spc="-5" dirty="0" smtClean="0">
                <a:solidFill>
                  <a:srgbClr val="009DB9"/>
                </a:solidFill>
                <a:latin typeface="EHUSerif"/>
                <a:cs typeface="EHUSerif"/>
              </a:rPr>
              <a:t>UNAMUNO</a:t>
            </a:r>
          </a:p>
          <a:p>
            <a:pPr marL="72390">
              <a:lnSpc>
                <a:spcPts val="1810"/>
              </a:lnSpc>
            </a:pPr>
            <a:r>
              <a:rPr lang="es-ES" sz="1200" b="1" spc="-5" dirty="0" smtClean="0">
                <a:solidFill>
                  <a:srgbClr val="009DB9"/>
                </a:solidFill>
                <a:latin typeface="EHUSerif"/>
                <a:cs typeface="EHUSerif"/>
              </a:rPr>
              <a:t>IKASTETXE NAGUSIA</a:t>
            </a:r>
            <a:endParaRPr sz="1600" dirty="0">
              <a:latin typeface="EHUSerif"/>
              <a:cs typeface="EHUSerif"/>
            </a:endParaRPr>
          </a:p>
        </p:txBody>
      </p:sp>
      <p:sp>
        <p:nvSpPr>
          <p:cNvPr id="26" name="CuadroTexto 32"/>
          <p:cNvSpPr txBox="1"/>
          <p:nvPr/>
        </p:nvSpPr>
        <p:spPr>
          <a:xfrm>
            <a:off x="685800" y="1431925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EHUSerif" panose="02000503050000020004" pitchFamily="50"/>
              </a:rPr>
              <a:t>Lehendakari Agirre </a:t>
            </a:r>
            <a:r>
              <a:rPr lang="es-ES" sz="800" dirty="0" err="1" smtClean="0">
                <a:latin typeface="EHUSerif" panose="02000503050000020004" pitchFamily="50"/>
              </a:rPr>
              <a:t>Etorbidea</a:t>
            </a:r>
            <a:r>
              <a:rPr lang="es-ES" sz="800" dirty="0" smtClean="0">
                <a:latin typeface="EHUSerif" panose="02000503050000020004" pitchFamily="50"/>
              </a:rPr>
              <a:t>, </a:t>
            </a:r>
            <a:r>
              <a:rPr lang="es-ES" sz="800" dirty="0">
                <a:latin typeface="EHUSerif" panose="02000503050000020004" pitchFamily="50"/>
              </a:rPr>
              <a:t>140  |  48015 </a:t>
            </a:r>
            <a:r>
              <a:rPr lang="es-ES" sz="800" dirty="0" smtClean="0">
                <a:latin typeface="EHUSerif" panose="02000503050000020004" pitchFamily="50"/>
              </a:rPr>
              <a:t>Bilbao</a:t>
            </a:r>
          </a:p>
          <a:p>
            <a:r>
              <a:rPr lang="es-ES_tradnl" sz="800" dirty="0" smtClean="0">
                <a:latin typeface="EHUSerif" panose="02000503050000020004" pitchFamily="50"/>
                <a:hlinkClick r:id="rId6"/>
              </a:rPr>
              <a:t>www.ehu.eus/unamuno</a:t>
            </a:r>
            <a:r>
              <a:rPr lang="es-ES_tradnl" sz="800" dirty="0" smtClean="0">
                <a:latin typeface="EHUSerif" panose="02000503050000020004" pitchFamily="50"/>
              </a:rPr>
              <a:t> </a:t>
            </a:r>
            <a:endParaRPr lang="es-ES" sz="800" dirty="0" smtClean="0">
              <a:latin typeface="EHUSerif" panose="02000503050000020004" pitchFamily="50"/>
            </a:endParaRPr>
          </a:p>
        </p:txBody>
      </p:sp>
      <p:graphicFrame>
        <p:nvGraphicFramePr>
          <p:cNvPr id="3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160997"/>
              </p:ext>
            </p:extLst>
          </p:nvPr>
        </p:nvGraphicFramePr>
        <p:xfrm>
          <a:off x="838200" y="3578681"/>
          <a:ext cx="2667000" cy="5400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83294">
                  <a:extLst>
                    <a:ext uri="{9D8B030D-6E8A-4147-A177-3AD203B41FA5}">
                      <a16:colId xmlns:a16="http://schemas.microsoft.com/office/drawing/2014/main" xmlns="" val="635006947"/>
                    </a:ext>
                  </a:extLst>
                </a:gridCol>
                <a:gridCol w="883706">
                  <a:extLst>
                    <a:ext uri="{9D8B030D-6E8A-4147-A177-3AD203B41FA5}">
                      <a16:colId xmlns:a16="http://schemas.microsoft.com/office/drawing/2014/main" xmlns="" val="412493882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r>
                        <a:rPr lang="es-ES" sz="800" b="0" dirty="0" err="1" smtClean="0">
                          <a:latin typeface="EHUSerif" panose="02000503050000020004" pitchFamily="50"/>
                        </a:rPr>
                        <a:t>Gela</a:t>
                      </a:r>
                      <a:r>
                        <a:rPr lang="es-ES" sz="800" b="0" dirty="0" smtClean="0">
                          <a:latin typeface="EHUSerif" panose="02000503050000020004" pitchFamily="50"/>
                        </a:rPr>
                        <a:t> mota</a:t>
                      </a:r>
                      <a:endParaRPr lang="es-ES" sz="800" b="0" dirty="0">
                        <a:latin typeface="EHUSerif" panose="02000503050000020004" pitchFamily="5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800" b="0" dirty="0">
                        <a:latin typeface="EHUSerif" panose="02000503050000020004" pitchFamily="5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919428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s-ES" sz="800" dirty="0" err="1" smtClean="0">
                          <a:solidFill>
                            <a:schemeClr val="tx1"/>
                          </a:solidFill>
                          <a:latin typeface="EHUSerif" panose="02000503050000020004" pitchFamily="50"/>
                        </a:rPr>
                        <a:t>Ohe</a:t>
                      </a:r>
                      <a:r>
                        <a:rPr lang="es-ES" sz="800" dirty="0" smtClean="0">
                          <a:solidFill>
                            <a:schemeClr val="tx1"/>
                          </a:solidFill>
                          <a:latin typeface="EHUSerif" panose="02000503050000020004" pitchFamily="50"/>
                        </a:rPr>
                        <a:t> </a:t>
                      </a:r>
                      <a:r>
                        <a:rPr lang="es-ES" sz="800" dirty="0" err="1" smtClean="0">
                          <a:solidFill>
                            <a:schemeClr val="tx1"/>
                          </a:solidFill>
                          <a:latin typeface="EHUSerif" panose="02000503050000020004" pitchFamily="50"/>
                        </a:rPr>
                        <a:t>bakarreko</a:t>
                      </a:r>
                      <a:r>
                        <a:rPr lang="es-ES" sz="800" dirty="0" smtClean="0">
                          <a:solidFill>
                            <a:schemeClr val="tx1"/>
                          </a:solidFill>
                          <a:latin typeface="EHUSerif" panose="02000503050000020004" pitchFamily="50"/>
                        </a:rPr>
                        <a:t> </a:t>
                      </a:r>
                      <a:r>
                        <a:rPr lang="es-ES" sz="800" dirty="0" err="1" smtClean="0">
                          <a:solidFill>
                            <a:schemeClr val="tx1"/>
                          </a:solidFill>
                          <a:latin typeface="EHUSerif" panose="02000503050000020004" pitchFamily="50"/>
                        </a:rPr>
                        <a:t>gela</a:t>
                      </a:r>
                      <a:endParaRPr lang="es-ES" sz="800" b="0" dirty="0">
                        <a:solidFill>
                          <a:schemeClr val="tx1"/>
                        </a:solidFill>
                        <a:latin typeface="EHUSerif" panose="02000503050000020004" pitchFamily="5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chemeClr val="tx1"/>
                          </a:solidFill>
                          <a:latin typeface="EHUSerif" panose="02000503050000020004" pitchFamily="50"/>
                        </a:rPr>
                        <a:t>35</a:t>
                      </a:r>
                      <a:r>
                        <a:rPr lang="es-ES" sz="800" dirty="0" smtClean="0">
                          <a:solidFill>
                            <a:srgbClr val="FF0000"/>
                          </a:solidFill>
                          <a:latin typeface="EHUSerif" panose="02000503050000020004" pitchFamily="50"/>
                        </a:rPr>
                        <a:t> 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latin typeface="EHUSerif" panose="02000503050000020004" pitchFamily="50"/>
                        </a:rPr>
                        <a:t>€</a:t>
                      </a:r>
                      <a:endParaRPr lang="es-ES" sz="800" b="0" dirty="0">
                        <a:solidFill>
                          <a:srgbClr val="FF0000"/>
                        </a:solidFill>
                        <a:latin typeface="EHUSerif" panose="02000503050000020004" pitchFamily="5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98195669"/>
                  </a:ext>
                </a:extLst>
              </a:tr>
            </a:tbl>
          </a:graphicData>
        </a:graphic>
      </p:graphicFrame>
      <p:sp>
        <p:nvSpPr>
          <p:cNvPr id="35" name="CuadroTexto 29"/>
          <p:cNvSpPr txBox="1"/>
          <p:nvPr/>
        </p:nvSpPr>
        <p:spPr>
          <a:xfrm>
            <a:off x="838200" y="4188281"/>
            <a:ext cx="2667000" cy="215444"/>
          </a:xfrm>
          <a:prstGeom prst="rect">
            <a:avLst/>
          </a:prstGeom>
          <a:noFill/>
          <a:ln>
            <a:solidFill>
              <a:srgbClr val="55A9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HUSerif" panose="02000503050000020004" pitchFamily="50"/>
              </a:rPr>
              <a:t>BEZ </a:t>
            </a:r>
            <a:r>
              <a:rPr lang="es-E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HUSerif" panose="02000503050000020004" pitchFamily="50"/>
              </a:rPr>
              <a:t>barne</a:t>
            </a:r>
            <a:r>
              <a:rPr lang="es-E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HUSerif" panose="02000503050000020004" pitchFamily="50"/>
              </a:rPr>
              <a:t>. </a:t>
            </a:r>
            <a:r>
              <a:rPr lang="es-E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HUSerif" panose="02000503050000020004" pitchFamily="50"/>
              </a:rPr>
              <a:t>Gosaria</a:t>
            </a:r>
            <a:r>
              <a:rPr lang="es-E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HUSerif" panose="02000503050000020004" pitchFamily="50"/>
              </a:rPr>
              <a:t> </a:t>
            </a:r>
            <a:r>
              <a:rPr lang="es-E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HUSerif" panose="02000503050000020004" pitchFamily="50"/>
              </a:rPr>
              <a:t>bane</a:t>
            </a:r>
            <a:r>
              <a:rPr lang="es-E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HUSerif" panose="02000503050000020004" pitchFamily="50"/>
              </a:rPr>
              <a:t>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EHUSerif" panose="02000503050000020004" pitchFamily="50"/>
            </a:endParaRPr>
          </a:p>
        </p:txBody>
      </p:sp>
      <p:pic>
        <p:nvPicPr>
          <p:cNvPr id="36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4632325"/>
            <a:ext cx="381000" cy="242570"/>
          </a:xfrm>
          <a:prstGeom prst="rect">
            <a:avLst/>
          </a:prstGeom>
        </p:spPr>
      </p:pic>
      <p:sp>
        <p:nvSpPr>
          <p:cNvPr id="37" name="CuadroTexto 33"/>
          <p:cNvSpPr txBox="1"/>
          <p:nvPr/>
        </p:nvSpPr>
        <p:spPr>
          <a:xfrm>
            <a:off x="4572000" y="1050925"/>
            <a:ext cx="427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3188AE"/>
              </a:buClr>
              <a:buFont typeface="+mj-lt"/>
              <a:buAutoNum type="arabicPeriod"/>
            </a:pPr>
            <a:r>
              <a:rPr lang="es-ES" sz="800" dirty="0" err="1" smtClean="0">
                <a:latin typeface="EHUSerif" panose="02000503050000020004" pitchFamily="50"/>
              </a:rPr>
              <a:t>Egin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ezazu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zure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matrikula</a:t>
            </a:r>
            <a:r>
              <a:rPr lang="es-ES" sz="800" dirty="0" smtClean="0">
                <a:latin typeface="EHUSerif" panose="02000503050000020004" pitchFamily="50"/>
              </a:rPr>
              <a:t>  </a:t>
            </a:r>
            <a:r>
              <a:rPr lang="es-ES" sz="800" dirty="0" smtClean="0">
                <a:latin typeface="EHUSerif" panose="02000503050000020004" pitchFamily="50"/>
                <a:hlinkClick r:id="rId8"/>
              </a:rPr>
              <a:t>www.uik.eus</a:t>
            </a:r>
            <a:r>
              <a:rPr lang="es-ES" sz="800" dirty="0" smtClean="0">
                <a:latin typeface="EHUSerif" panose="02000503050000020004" pitchFamily="50"/>
              </a:rPr>
              <a:t>  </a:t>
            </a:r>
            <a:r>
              <a:rPr lang="es-ES" sz="800" dirty="0" err="1" smtClean="0">
                <a:latin typeface="EHUSerif" panose="02000503050000020004" pitchFamily="50"/>
              </a:rPr>
              <a:t>gunean</a:t>
            </a:r>
            <a:r>
              <a:rPr lang="es-ES" sz="800" dirty="0" smtClean="0">
                <a:latin typeface="EHUSerif" panose="02000503050000020004" pitchFamily="50"/>
              </a:rPr>
              <a:t>.</a:t>
            </a:r>
          </a:p>
          <a:p>
            <a:pPr marL="228600" indent="-228600">
              <a:lnSpc>
                <a:spcPct val="150000"/>
              </a:lnSpc>
              <a:buClr>
                <a:srgbClr val="3188AE"/>
              </a:buClr>
              <a:buFont typeface="+mj-lt"/>
              <a:buAutoNum type="arabicPeriod"/>
            </a:pPr>
            <a:r>
              <a:rPr lang="es-ES" sz="800" dirty="0" err="1" smtClean="0">
                <a:latin typeface="EHUSerif" panose="02000503050000020004" pitchFamily="50"/>
              </a:rPr>
              <a:t>Matrikularen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onespenarekin</a:t>
            </a:r>
            <a:r>
              <a:rPr lang="es-ES" sz="800" dirty="0" smtClean="0">
                <a:latin typeface="EHUSerif" panose="02000503050000020004" pitchFamily="50"/>
              </a:rPr>
              <a:t> batera </a:t>
            </a:r>
            <a:r>
              <a:rPr lang="es-ES" sz="800" dirty="0" err="1" smtClean="0">
                <a:latin typeface="EHUSerif" panose="02000503050000020004" pitchFamily="50"/>
              </a:rPr>
              <a:t>promozio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kode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bat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jasoko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duzu</a:t>
            </a:r>
            <a:r>
              <a:rPr lang="es-ES" sz="800" dirty="0" smtClean="0">
                <a:latin typeface="EHUSerif" panose="02000503050000020004" pitchFamily="50"/>
              </a:rPr>
              <a:t> Miguel de Unamuno </a:t>
            </a:r>
            <a:r>
              <a:rPr lang="es-ES" sz="800" dirty="0" err="1" smtClean="0">
                <a:latin typeface="EHUSerif" panose="02000503050000020004" pitchFamily="50"/>
              </a:rPr>
              <a:t>Ikastetxe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Nagusian</a:t>
            </a:r>
            <a:r>
              <a:rPr lang="es-ES" sz="800" dirty="0" smtClean="0">
                <a:latin typeface="EHUSerif" panose="02000503050000020004" pitchFamily="50"/>
              </a:rPr>
              <a:t> tarifa </a:t>
            </a:r>
            <a:r>
              <a:rPr lang="es-ES" sz="800" dirty="0" err="1" smtClean="0">
                <a:latin typeface="EHUSerif" panose="02000503050000020004" pitchFamily="50"/>
              </a:rPr>
              <a:t>bereziekin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erreserba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egiteko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aukera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emango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dizuna</a:t>
            </a:r>
            <a:r>
              <a:rPr lang="es-ES" sz="800" dirty="0" smtClean="0">
                <a:latin typeface="EHUSerif" panose="02000503050000020004" pitchFamily="50"/>
              </a:rPr>
              <a:t>.</a:t>
            </a:r>
          </a:p>
          <a:p>
            <a:pPr marL="228600" indent="-228600">
              <a:lnSpc>
                <a:spcPct val="150000"/>
              </a:lnSpc>
              <a:buClr>
                <a:srgbClr val="3188AE"/>
              </a:buClr>
              <a:buFont typeface="+mj-lt"/>
              <a:buAutoNum type="arabicPeriod"/>
            </a:pPr>
            <a:r>
              <a:rPr lang="es-ES" sz="800" dirty="0" err="1" smtClean="0">
                <a:latin typeface="EHUSerif" panose="02000503050000020004" pitchFamily="50"/>
              </a:rPr>
              <a:t>Bidali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zure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eskaera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smtClean="0">
                <a:solidFill>
                  <a:srgbClr val="FF0000"/>
                </a:solidFill>
                <a:latin typeface="EHUSerif" panose="02000503050000020004" pitchFamily="50"/>
                <a:hlinkClick r:id="rId9"/>
              </a:rPr>
              <a:t>unamuno@ehu.eus</a:t>
            </a:r>
            <a:r>
              <a:rPr lang="es-ES" sz="800" dirty="0" smtClean="0">
                <a:solidFill>
                  <a:srgbClr val="FF0000"/>
                </a:solidFill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emailera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kode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promozionala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adieraziz</a:t>
            </a:r>
            <a:r>
              <a:rPr lang="es-ES" sz="800" dirty="0" smtClean="0">
                <a:latin typeface="EHUSerif" panose="02000503050000020004" pitchFamily="50"/>
              </a:rPr>
              <a:t>.</a:t>
            </a:r>
            <a:endParaRPr lang="es-ES" sz="800" dirty="0">
              <a:latin typeface="EHUSerif" panose="02000503050000020004" pitchFamily="50"/>
            </a:endParaRPr>
          </a:p>
        </p:txBody>
      </p:sp>
      <p:sp>
        <p:nvSpPr>
          <p:cNvPr id="39" name="object 11"/>
          <p:cNvSpPr txBox="1"/>
          <p:nvPr/>
        </p:nvSpPr>
        <p:spPr>
          <a:xfrm>
            <a:off x="914400" y="2478836"/>
            <a:ext cx="3200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139" algn="just"/>
            <a:r>
              <a:rPr lang="es-ES" sz="800" dirty="0" smtClean="0">
                <a:latin typeface="EHUSerif" panose="02000503050000020004" pitchFamily="50"/>
              </a:rPr>
              <a:t>Miguel de Unamuno UPV/</a:t>
            </a:r>
            <a:r>
              <a:rPr lang="es-ES" sz="800" dirty="0" err="1" smtClean="0">
                <a:latin typeface="EHUSerif" panose="02000503050000020004" pitchFamily="50"/>
              </a:rPr>
              <a:t>EHUk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Bilbon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eskeintzen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duen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Ikastetxe</a:t>
            </a:r>
            <a:r>
              <a:rPr lang="es-ES" sz="800" dirty="0" smtClean="0">
                <a:latin typeface="EHUSerif" panose="02000503050000020004" pitchFamily="50"/>
              </a:rPr>
              <a:t> </a:t>
            </a:r>
            <a:r>
              <a:rPr lang="es-ES" sz="800" dirty="0" err="1" smtClean="0">
                <a:latin typeface="EHUSerif" panose="02000503050000020004" pitchFamily="50"/>
              </a:rPr>
              <a:t>Nagusia</a:t>
            </a:r>
            <a:r>
              <a:rPr lang="es-ES" sz="800" dirty="0" smtClean="0">
                <a:latin typeface="EHUSerif" panose="02000503050000020004" pitchFamily="50"/>
              </a:rPr>
              <a:t> da. </a:t>
            </a:r>
          </a:p>
          <a:p>
            <a:pPr marL="12700" marR="104139" algn="just">
              <a:lnSpc>
                <a:spcPct val="100000"/>
              </a:lnSpc>
            </a:pPr>
            <a:endParaRPr lang="es-ES" sz="800" dirty="0">
              <a:latin typeface="EHUSerif" panose="02000503050000020004" pitchFamily="50"/>
            </a:endParaRPr>
          </a:p>
        </p:txBody>
      </p:sp>
      <p:pic>
        <p:nvPicPr>
          <p:cNvPr id="2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754296"/>
            <a:ext cx="1905000" cy="11066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21 Imagen" descr="photo_2017-02-17_13-23-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86300" y="2267838"/>
            <a:ext cx="1931194" cy="25749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22 Imagen" descr="P615004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2248788"/>
            <a:ext cx="1900645" cy="14254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88</Words>
  <Application>Microsoft Office PowerPoint</Application>
  <PresentationFormat>Personalizado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administrator</dc:creator>
  <cp:lastModifiedBy>Marian</cp:lastModifiedBy>
  <cp:revision>349</cp:revision>
  <dcterms:created xsi:type="dcterms:W3CDTF">2016-04-08T12:19:22Z</dcterms:created>
  <dcterms:modified xsi:type="dcterms:W3CDTF">2018-02-23T11:29:22Z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2016-04-08T00:00:00Z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2016-04-08T00:00:00Z</vt:filetime>
  </property>
</Properties>
</file>